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1" r:id="rId4"/>
    <p:sldId id="262" r:id="rId5"/>
    <p:sldId id="263" r:id="rId6"/>
    <p:sldId id="269" r:id="rId7"/>
    <p:sldId id="265" r:id="rId8"/>
    <p:sldId id="267" r:id="rId9"/>
    <p:sldId id="272" r:id="rId10"/>
    <p:sldId id="273" r:id="rId11"/>
    <p:sldId id="268" r:id="rId12"/>
    <p:sldId id="270" r:id="rId13"/>
    <p:sldId id="271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4/3/2024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4/3/2024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4/3/2024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4/3/2024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4/3/2024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4/3/2024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4/3/2024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4/3/2024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4/3/2024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4/3/2024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32D30-F7A2-A070-318E-69312DED7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1470212"/>
            <a:ext cx="4351025" cy="4315012"/>
          </a:xfrm>
        </p:spPr>
        <p:txBody>
          <a:bodyPr/>
          <a:lstStyle/>
          <a:p>
            <a:r>
              <a:rPr lang="en-IN" dirty="0"/>
              <a:t>Research Topic</a:t>
            </a:r>
            <a:br>
              <a:rPr lang="en-IN" dirty="0"/>
            </a:br>
            <a:br>
              <a:rPr lang="en-IN" dirty="0"/>
            </a:br>
            <a:r>
              <a:rPr lang="en-I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Assessment of self esteem and relationship satisfaction in couples counselling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86C91F-1D9B-CF24-A056-E4B1D9A2F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3262968"/>
          </a:xfrm>
        </p:spPr>
        <p:txBody>
          <a:bodyPr>
            <a:noAutofit/>
          </a:bodyPr>
          <a:lstStyle/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Done By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Marjiya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FARVEEN M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II MSC Counselling psychology </a:t>
            </a:r>
          </a:p>
          <a:p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Guide</a:t>
            </a:r>
          </a:p>
          <a:p>
            <a:r>
              <a:rPr lang="en-IN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Dr.a.john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BALAIAH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134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F1E8D7-B096-9F5F-8D33-79715421562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251199" y="2067859"/>
            <a:ext cx="4840941" cy="4790141"/>
          </a:xfrm>
        </p:spPr>
        <p:txBody>
          <a:bodyPr>
            <a:norm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investigate the difference between  locality and self esteem. 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 no significant difference between locality and self esteem. 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we have take parametric test for analyzing  the data.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we have proceed with an independent sample test.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t test values yielded  a value of 0.014 which is below the significance level of p &lt;.05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finding implies that there is a significant difference  between locality and self esteem .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74CED5-4FD3-36E8-5F26-C15156F40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76" y="2796158"/>
            <a:ext cx="2390728" cy="32005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5263802-33BC-298E-D4AD-859EC2D2F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058" y="2330825"/>
            <a:ext cx="3741271" cy="368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7592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B64856-F21B-B80D-B8A5-2F2F065BE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COGNITIVE BEHAVIOUR THERAPY 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34847B5-6FA0-67DB-CC5B-DC1CFE9E4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81176" y="2456079"/>
            <a:ext cx="7267000" cy="4285380"/>
          </a:xfrm>
        </p:spPr>
        <p:txBody>
          <a:bodyPr>
            <a:norm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Cognitive Behavioural Therapy (CBT) has been shown to be highly effective in couples counselling.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CBT helps individuals identify and challenge negative thought patterns and beliefs that may contribute to low self-esteem or dissatisfaction in relationships.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teaching couples to recognize and modify these harmful thought patterns, CBT can improve communication, problem-solving skills, and overall relationship satisfaction. 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Additionally, CBT techniques can help couples develop healthier coping strategies and enhance their ability to manage conflicts constructively, fostering a more fulfilling and resilient relationship.</a:t>
            </a: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F78C70-E862-2325-9EF0-08D0782F1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0706"/>
            <a:ext cx="4781176" cy="5141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63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F7B60-B6AD-D21C-EDE5-6F01DC7E4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1755" y="838200"/>
            <a:ext cx="12734364" cy="679824"/>
          </a:xfrm>
        </p:spPr>
        <p:txBody>
          <a:bodyPr/>
          <a:lstStyle/>
          <a:p>
            <a:r>
              <a:rPr lang="en-IN" dirty="0"/>
              <a:t>SUMMARY AND CONCLUSIONS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EEAC9-6970-D82B-78B9-25683DC8CA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0094" y="2460064"/>
            <a:ext cx="8151906" cy="3994524"/>
          </a:xfrm>
        </p:spPr>
        <p:txBody>
          <a:bodyPr>
            <a:norm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study explore the relationship between self esteem and relationship satisfaction in couples counselling , focusing on the effectiveness of CBT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 significant relationship between relationship satisfaction and self esteem 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Demographic details also contribute to the both relationship satisfaction and self esteem 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 the study highlight the importance of relationship satisfaction and self </a:t>
            </a:r>
            <a:r>
              <a:rPr lang="en-IN">
                <a:latin typeface="Times New Roman" panose="02020603050405020304" pitchFamily="18" charset="0"/>
                <a:cs typeface="Times New Roman" panose="02020603050405020304" pitchFamily="18" charset="0"/>
              </a:rPr>
              <a:t>esteem in couples counselling.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196465-F37F-DEDA-06E8-0EF53CB023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7482" y="2665505"/>
            <a:ext cx="2892611" cy="326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5798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1E7A77-B4BE-2896-E861-AE420AAD676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163482" y="1553882"/>
            <a:ext cx="8558306" cy="4465918"/>
          </a:xfrm>
        </p:spPr>
        <p:txBody>
          <a:bodyPr/>
          <a:lstStyle/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pPr marL="0" indent="0">
              <a:buNone/>
            </a:pPr>
            <a:r>
              <a:rPr lang="en-IN" dirty="0"/>
              <a:t>                                   </a:t>
            </a:r>
            <a:r>
              <a:rPr lang="en-I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592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924F8-FEDB-3640-60F9-D77D2A6B1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RESEARCH PLAN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B4A5C9-D8F3-C6C6-52A4-8972FFBF78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683" y="2603500"/>
            <a:ext cx="6218058" cy="3416300"/>
          </a:xfrm>
        </p:spPr>
        <p:txBody>
          <a:bodyPr>
            <a:norm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CHAPTER 1 – INTRODUCTION 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– REVIEW OF LITERATURE 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CHAPTER 3 – RESEARCH METHODOLOGY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CHAPTER 4 – ANALYSIS AND FINDINGS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CHAPTER 5 – SUMMARY AND CONCLUSIONS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CBF4A8-D1B3-6EBD-3EB0-4072F1009A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4554" y="4461058"/>
            <a:ext cx="4905763" cy="239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326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6480C94-1046-5328-7D97-9169EDC68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INTRODUCTION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AEBE770-5FDF-C264-5434-269A4970B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659" y="2450352"/>
            <a:ext cx="11089069" cy="4407647"/>
          </a:xfrm>
        </p:spPr>
        <p:txBody>
          <a:bodyPr>
            <a:norm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chapter include the introduction about the couples counselling,  self esteem, relationship satisfaction and it types ,causes, benefits.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couples counselling, understanding self-esteem and relationship satisfaction is crucial. Self-esteem affects how people see themselves and act in relationships, while relationship satisfaction reflects overall happiness and connection. 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Self-esteem can profoundly influence various aspects of a relationship, including communication, conflict resolution, emotional intimacy, and overall satisfaction. 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understanding how self-esteem impacts the dynamics of a couple’s relationship, we can better support individuals in building healthier self-perceptions and fostering more fulfilling connections with their partners.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N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7233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EF2F1-3185-D2C2-5967-24B7B42F4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WHY I CHOSE THIS STUDY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82E90-80D1-8DAD-6915-5E1E458CF1F5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0" y="2498165"/>
            <a:ext cx="8367059" cy="3526397"/>
          </a:xfrm>
        </p:spPr>
        <p:txBody>
          <a:bodyPr>
            <a:normAutofit/>
          </a:bodyPr>
          <a:lstStyle/>
          <a:p>
            <a:r>
              <a:rPr lang="en-IN" dirty="0"/>
              <a:t>I </a:t>
            </a:r>
            <a:r>
              <a:rPr lang="en-I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chose this study “ Assessment of self esteem and relationship satisfaction in couples counselling” because </a:t>
            </a:r>
          </a:p>
          <a:p>
            <a:r>
              <a:rPr lang="en-I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Self-esteem in couples counselling is essential because it directly impacts the dynamics of the relationship.</a:t>
            </a:r>
          </a:p>
          <a:p>
            <a:r>
              <a:rPr lang="en-IN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CBT , I aim to assist couples in improving their communication skills, resolving conflicts effectively, and fostering healthier patterns of thinking and behaviour within their relationship.</a:t>
            </a:r>
          </a:p>
          <a:p>
            <a:pPr marL="0" indent="0">
              <a:buNone/>
            </a:pPr>
            <a:endParaRPr lang="en-IN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C87FF9-2E95-EBDB-E3CE-D4B1978AF7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6331" y="416858"/>
            <a:ext cx="2534115" cy="37502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691D40C-BF9C-589E-378A-1DD3321107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5412" y="4398682"/>
            <a:ext cx="3251107" cy="245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017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81609-313C-F736-7368-8239F55DA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LITERATURE REVIEW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48A83-873C-C9C7-5AC6-767980442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2569882"/>
            <a:ext cx="9916366" cy="4082272"/>
          </a:xfrm>
        </p:spPr>
        <p:txBody>
          <a:bodyPr>
            <a:norm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chapter  include various research study done by numerous researchers with regard to the topic “Assessment of self esteem and relationship satisfaction in couples counselling”.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other research add value to my research</a:t>
            </a:r>
          </a:p>
          <a:p>
            <a:pPr marL="0" indent="0">
              <a:buNone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 Other studies likely explore similar themes, investigating how different factors such as communication, conflict resolution, and emotional intimacy are influenced by self-esteem levels in couple relationships.</a:t>
            </a:r>
          </a:p>
          <a:p>
            <a:pPr marL="0" indent="0">
              <a:buNone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 They may also discuss the effectiveness of various therapeutic interventions, including CBT, in addressing self-esteem issues and improving relationship satisfaction. </a:t>
            </a:r>
          </a:p>
          <a:p>
            <a:pPr marL="0" indent="0">
              <a:buNone/>
            </a:pPr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3) By reviewing these articles, I gain insight into potential avenues for exploration or intervention strategies in couples counselling.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4D9DEA-7D5B-846E-8447-6E85D454D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16367" y="2289781"/>
            <a:ext cx="2275634" cy="375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8937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2020E-C01A-1E0F-73C2-F8FA7CA2A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METHODOLOGY AND STATISTICS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62325B3-56B1-40D7-48E0-469EBA4EC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5459" y="2348753"/>
            <a:ext cx="7446682" cy="4681321"/>
          </a:xfrm>
        </p:spPr>
        <p:txBody>
          <a:bodyPr>
            <a:normAutofit fontScale="92500" lnSpcReduction="20000"/>
          </a:bodyPr>
          <a:lstStyle/>
          <a:p>
            <a:r>
              <a:rPr lang="en-IN" sz="19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</a:p>
          <a:p>
            <a:pPr marL="0" indent="0">
              <a:buNone/>
            </a:pPr>
            <a:r>
              <a:rPr lang="en-IN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Survey method</a:t>
            </a:r>
          </a:p>
          <a:p>
            <a:r>
              <a:rPr lang="en-IN" sz="19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Samples</a:t>
            </a:r>
          </a:p>
          <a:p>
            <a:pPr marL="0" indent="0">
              <a:buNone/>
            </a:pPr>
            <a:r>
              <a:rPr lang="en-IN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Married couples (Both male and female)</a:t>
            </a:r>
          </a:p>
          <a:p>
            <a:pPr marL="0" indent="0">
              <a:buNone/>
            </a:pPr>
            <a:r>
              <a:rPr lang="en-IN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Age ranging from 20 to 65 years</a:t>
            </a:r>
          </a:p>
          <a:p>
            <a:pPr marL="0" indent="0">
              <a:buNone/>
            </a:pPr>
            <a:r>
              <a:rPr lang="en-IN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Sample size : 105</a:t>
            </a:r>
          </a:p>
          <a:p>
            <a:pPr marL="0" indent="0">
              <a:buNone/>
            </a:pPr>
            <a:r>
              <a:rPr lang="en-IN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Sampling method: Convenience sampling </a:t>
            </a:r>
          </a:p>
          <a:p>
            <a:r>
              <a:rPr lang="en-IN" sz="19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Tools used</a:t>
            </a:r>
          </a:p>
          <a:p>
            <a:pPr marL="0" indent="0">
              <a:buNone/>
            </a:pPr>
            <a:r>
              <a:rPr lang="en-IN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Rosenberg self esteem scale </a:t>
            </a:r>
          </a:p>
          <a:p>
            <a:pPr marL="0" indent="0">
              <a:buNone/>
            </a:pPr>
            <a:r>
              <a:rPr lang="en-IN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Relationship satisfaction scale</a:t>
            </a:r>
          </a:p>
          <a:p>
            <a:r>
              <a:rPr lang="en-IN" sz="1900" b="1" dirty="0"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analysis</a:t>
            </a:r>
          </a:p>
          <a:p>
            <a:pPr marL="0" indent="0">
              <a:buNone/>
            </a:pPr>
            <a:r>
              <a:rPr lang="en-IN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“t”test</a:t>
            </a:r>
          </a:p>
          <a:p>
            <a:pPr marL="0" indent="0">
              <a:buNone/>
            </a:pPr>
            <a:r>
              <a:rPr lang="en-IN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Anova</a:t>
            </a:r>
          </a:p>
          <a:p>
            <a:pPr marL="0" indent="0">
              <a:buNone/>
            </a:pPr>
            <a:endParaRPr lang="en-US" b="1" dirty="0">
              <a:solidFill>
                <a:schemeClr val="accent3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6A0EA4-8651-E7A8-D4D8-1DD7B32AF1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5882" y="1852706"/>
            <a:ext cx="3505431" cy="5005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B51785-2DAF-0930-0DE1-FFFF82656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9171" y="-2976283"/>
            <a:ext cx="8761413" cy="8996083"/>
          </a:xfrm>
        </p:spPr>
        <p:txBody>
          <a:bodyPr/>
          <a:lstStyle/>
          <a:p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STATEMENT OF THE PROBLEM </a:t>
            </a:r>
            <a:br>
              <a:rPr lang="en-IN" dirty="0"/>
            </a:b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this project ,I carry out detailed study on assessment of self esteem and relationship satisfaction </a:t>
            </a:r>
            <a:r>
              <a:rPr lang="en-IN" sz="2800">
                <a:latin typeface="Times New Roman" panose="02020603050405020304" pitchFamily="18" charset="0"/>
                <a:cs typeface="Times New Roman" panose="02020603050405020304" pitchFamily="18" charset="0"/>
              </a:rPr>
              <a:t>in couples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counselling </a:t>
            </a:r>
            <a:br>
              <a:rPr lang="en-IN" dirty="0"/>
            </a:b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A83F4D-A4B0-982F-8576-F7CAC3C02B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OBJECTIVES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DD11C7-4A75-8098-45FA-DA72D3ACC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9529" y="3179762"/>
            <a:ext cx="5259295" cy="2840039"/>
          </a:xfrm>
        </p:spPr>
        <p:txBody>
          <a:bodyPr>
            <a:norm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explore the level of self esteem among married couples.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assess the relationship satisfaction among married couples.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understand the implications of the assessment of self esteem and relationship satisfaction.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determine the impact of counselling intervention for enhancing self esteem.</a:t>
            </a:r>
          </a:p>
          <a:p>
            <a:pPr marL="0" indent="0">
              <a:buNone/>
            </a:pP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2BA680-F7B7-768E-B09F-07F4F122D0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IN" dirty="0"/>
              <a:t>HYPOTHESIS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2343F7-0291-AD32-F71C-589B1D479B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74576" y="3179762"/>
            <a:ext cx="5259295" cy="2840039"/>
          </a:xfrm>
        </p:spPr>
        <p:txBody>
          <a:bodyPr>
            <a:norm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significant relationship between self esteem and relationship satisfaction 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 significant relationship between age and both  relationship satisfaction and self esteem 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CBT is a powerful tool for empowering married couples.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550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92E8B0-692A-01F5-0C37-00AB0B129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ANALYSIS AND FINDINGS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6AF4C-E9C2-AE7A-B595-DAF8033023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7459" y="2414496"/>
            <a:ext cx="6478494" cy="4338918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investigate the relationship between scores on the relationship satisfaction scale and self esteem scale among population. 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 significant positive correlation between relationship satisfaction and self esteem. </a:t>
            </a:r>
          </a:p>
          <a:p>
            <a:endParaRPr lang="en-I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finding implies that individuals with high level of self esteem are more likely to report higher level of relationship satisfaction and vice versa.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775A434-15DB-14D6-86A9-581034B6BA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248" y="2194111"/>
            <a:ext cx="2283012" cy="301737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0536E5-A4FE-9E5D-5174-CF1D8156EC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3529" y="2414495"/>
            <a:ext cx="2820895" cy="324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1867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6DAF2-B833-1894-CDB3-27D19BEA40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510118" y="1792941"/>
            <a:ext cx="5510305" cy="4226859"/>
          </a:xfrm>
        </p:spPr>
        <p:txBody>
          <a:bodyPr>
            <a:normAutofit/>
          </a:bodyPr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examine whether there is a significant difference in the distribution of the scores on the age between Rosenberg self esteem scale and Relationship satisfaction scale. 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age group in both relationship satisfaction scale and Rosenberg self esteem scale  indicate significant departure from normality except Rosenberg self esteem in the age &lt;=30 the p value is. 061.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Both the independent samples Man Whitney U Test yielded statistically significant result P&lt;.05 for both scales.</a:t>
            </a:r>
          </a:p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finding implies that age has significant effect on both Relationship satisfaction and  self esteem .</a:t>
            </a:r>
          </a:p>
          <a:p>
            <a:endParaRPr lang="en-IN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008A8C-6F8F-340F-C7E2-C621E85F7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83012"/>
            <a:ext cx="2510118" cy="28567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F1719B8-76FC-1019-B9C9-88756683E8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27342" y="1457324"/>
            <a:ext cx="1864657" cy="39433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B01B2A-88C1-E58C-8D0E-31FDDEF198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20423" y="1457324"/>
            <a:ext cx="2032001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32772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F10001029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29" id="{ED3996BA-162B-43C7-B0E2-A5CA4E649741}" vid="{187088E4-27D7-4455-856F-4A44258D82E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915</Words>
  <Application>Microsoft Office PowerPoint</Application>
  <PresentationFormat>Widescreen</PresentationFormat>
  <Paragraphs>89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Times New Roman</vt:lpstr>
      <vt:lpstr>Wingdings 3</vt:lpstr>
      <vt:lpstr>TF10001029</vt:lpstr>
      <vt:lpstr>Research Topic  Assessment of self esteem and relationship satisfaction in couples counselling </vt:lpstr>
      <vt:lpstr>RESEARCH PLAN</vt:lpstr>
      <vt:lpstr>INTRODUCTION</vt:lpstr>
      <vt:lpstr>WHY I CHOSE THIS STUDY</vt:lpstr>
      <vt:lpstr>LITERATURE REVIEW</vt:lpstr>
      <vt:lpstr>METHODOLOGY AND STATISTICS</vt:lpstr>
      <vt:lpstr>STATEMENT OF THE PROBLEM  In this project ,I carry out detailed study on assessment of self esteem and relationship satisfaction in couples counselling  </vt:lpstr>
      <vt:lpstr>ANALYSIS AND FINDINGS</vt:lpstr>
      <vt:lpstr>PowerPoint Presentation</vt:lpstr>
      <vt:lpstr>PowerPoint Presentation</vt:lpstr>
      <vt:lpstr>COGNITIVE BEHAVIOUR THERAPY </vt:lpstr>
      <vt:lpstr>SUMMARY AND CONCLUSIONS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of self esteem and relationship satisfaction in couples counselling </dc:title>
  <dc:creator>marjiilias2001@gmail.com</dc:creator>
  <cp:lastModifiedBy>bm6wmz3@outlook.com</cp:lastModifiedBy>
  <cp:revision>16</cp:revision>
  <dcterms:created xsi:type="dcterms:W3CDTF">2024-03-30T09:50:22Z</dcterms:created>
  <dcterms:modified xsi:type="dcterms:W3CDTF">2024-04-03T05:55:40Z</dcterms:modified>
</cp:coreProperties>
</file>